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2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Я2 Я2" initials="ЯЯ" lastIdx="0" clrIdx="0">
    <p:extLst>
      <p:ext uri="{19B8F6BF-5375-455C-9EA6-DF929625EA0E}">
        <p15:presenceInfo xmlns:p15="http://schemas.microsoft.com/office/powerpoint/2012/main" userId="9eae85d8bf036c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229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B0C4D-8ECD-458F-9C61-1AC903659EC7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C6F19-E7C9-4211-A421-8A5744421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26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4496E-D3D0-433F-8B4D-36809B825F3C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24B91-09AE-4441-9196-22E4DA1F4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75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24B91-09AE-4441-9196-22E4DA1F46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9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24B91-09AE-4441-9196-22E4DA1F46C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4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0" y="746759"/>
            <a:ext cx="9144000" cy="731521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ru-RU" dirty="0" smtClean="0"/>
              <a:t>Даты и название смены Всероссийского молодежного образовательного форума «Территория Смыслов на </a:t>
            </a:r>
            <a:r>
              <a:rPr lang="ru-RU" dirty="0" err="1" smtClean="0"/>
              <a:t>Клязьме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288925" y="1858963"/>
            <a:ext cx="4984750" cy="3094037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Проект: Название молодежного проекта</a:t>
            </a:r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1" hasCustomPrompt="1"/>
          </p:nvPr>
        </p:nvSpPr>
        <p:spPr>
          <a:xfrm>
            <a:off x="5611812" y="1672492"/>
            <a:ext cx="3532187" cy="348529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Иллюстрация идеи проекта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6193740"/>
            <a:ext cx="4984750" cy="41388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B0F0"/>
                </a:solidFill>
                <a:latin typeface="+mj-lt"/>
              </a:defRPr>
            </a:lvl1pPr>
          </a:lstStyle>
          <a:p>
            <a:r>
              <a:rPr lang="ru-RU" sz="2000" dirty="0" smtClean="0">
                <a:solidFill>
                  <a:srgbClr val="00B0F0"/>
                </a:solidFill>
                <a:latin typeface="+mj-lt"/>
              </a:rPr>
              <a:t>Город, 2015 год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88925" y="5157788"/>
            <a:ext cx="8521247" cy="380683"/>
          </a:xfrm>
          <a:prstGeom prst="rect">
            <a:avLst/>
          </a:prstGeo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rgbClr val="0070C0"/>
                </a:solidFill>
              </a:defRPr>
            </a:lvl1pPr>
            <a:lvl2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Автор: Фамилия Имя Отчество</a:t>
            </a:r>
            <a:endParaRPr lang="ru-RU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5538788"/>
            <a:ext cx="8521247" cy="484187"/>
          </a:xfrm>
          <a:prstGeom prst="rect">
            <a:avLst/>
          </a:prstGeom>
        </p:spPr>
        <p:txBody>
          <a:bodyPr anchor="ctr"/>
          <a:lstStyle>
            <a:lvl1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>
              <a:def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 smtClean="0"/>
              <a:t>Место работы / ВУЗ/ ученая степень</a:t>
            </a:r>
          </a:p>
        </p:txBody>
      </p:sp>
    </p:spTree>
    <p:extLst>
      <p:ext uri="{BB962C8B-B14F-4D97-AF65-F5344CB8AC3E}">
        <p14:creationId xmlns:p14="http://schemas.microsoft.com/office/powerpoint/2010/main" val="180992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20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6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" y="701040"/>
            <a:ext cx="3347403" cy="13563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701041"/>
            <a:ext cx="5008562" cy="51600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410" y="2057400"/>
            <a:ext cx="334740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085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" y="716280"/>
            <a:ext cx="3347403" cy="1341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716281"/>
            <a:ext cx="5008562" cy="5144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410" y="2057400"/>
            <a:ext cx="334740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751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60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8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Цель и 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508759"/>
            <a:ext cx="8686800" cy="466820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461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Актуальность и новизна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508759"/>
            <a:ext cx="8686800" cy="466820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План реализации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508759"/>
            <a:ext cx="8686800" cy="466820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49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508759"/>
            <a:ext cx="8686800" cy="466820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0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Автор проекта и его команда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0" y="1508759"/>
            <a:ext cx="8686800" cy="466820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39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3360" y="1550987"/>
            <a:ext cx="4282440" cy="462597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50987"/>
            <a:ext cx="4248150" cy="462597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6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" y="777240"/>
            <a:ext cx="8663940" cy="913448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2410" y="1681163"/>
            <a:ext cx="42665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32410" y="2505075"/>
            <a:ext cx="4266565" cy="368458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267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267200" cy="368458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3241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071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4400" kern="1200">
          <a:solidFill>
            <a:schemeClr val="bg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" y="761999"/>
            <a:ext cx="8686800" cy="609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360" y="1480457"/>
            <a:ext cx="8686800" cy="4696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13360" y="6356351"/>
            <a:ext cx="791464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73142" y="6356350"/>
            <a:ext cx="623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224B-9579-403B-88D7-8243E803A31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89"/>
          <a:stretch/>
        </p:blipFill>
        <p:spPr>
          <a:xfrm>
            <a:off x="0" y="0"/>
            <a:ext cx="9144000" cy="76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069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9" r:id="rId2"/>
    <p:sldLayoutId id="2147483730" r:id="rId3"/>
    <p:sldLayoutId id="2147483732" r:id="rId4"/>
    <p:sldLayoutId id="214748373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734272"/>
            <a:ext cx="9144000" cy="1061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2" name="Заголовок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4" name="Рисунок 4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5" name="Текст 4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" name="Текст 4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7" name="Текст 4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9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Название молодежного проекта. ФИО автора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6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7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55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7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24B-9579-403B-88D7-8243E803A3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873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 проекта" id="{6F1304D1-E140-41AA-99C8-965F10551AE3}" vid="{4973BC1C-5416-4054-AE15-EC2C291348B1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13</Words>
  <Application>Microsoft Office PowerPoint</Application>
  <PresentationFormat>Экран (4:3)</PresentationFormat>
  <Paragraphs>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Я2 Я2</cp:lastModifiedBy>
  <cp:revision>28</cp:revision>
  <dcterms:created xsi:type="dcterms:W3CDTF">2015-06-16T20:03:23Z</dcterms:created>
  <dcterms:modified xsi:type="dcterms:W3CDTF">2015-06-18T15:26:33Z</dcterms:modified>
</cp:coreProperties>
</file>